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9" r:id="rId5"/>
    <p:sldId id="274" r:id="rId6"/>
    <p:sldId id="260" r:id="rId7"/>
    <p:sldId id="275" r:id="rId8"/>
    <p:sldId id="276" r:id="rId9"/>
    <p:sldId id="277" r:id="rId10"/>
    <p:sldId id="278" r:id="rId11"/>
    <p:sldId id="279" r:id="rId12"/>
    <p:sldId id="266" r:id="rId13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ableStyles" Target="tableStyles.xml"/><Relationship Id="rId2" Type="http://schemas.openxmlformats.org/officeDocument/2006/relationships/slide" Target="slides/slide1.xml"/><Relationship Id="rId16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viewProps" Target="view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186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10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01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815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918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42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67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512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467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275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74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131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1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303092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577508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61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62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8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57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79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62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71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1650028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4470635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100</TotalTime>
  <Words>0</Words>
  <Application>Microsoft Office PowerPoint</Application>
  <PresentationFormat>화면 슬라이드 쇼(4:3)</PresentationFormat>
  <Paragraphs>0</Paragraphs>
  <Slides>12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12</vt:i4>
      </vt:variant>
    </vt:vector>
  </HeadingPairs>
  <TitlesOfParts>
    <vt:vector size="17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worshipmusickr@gmail.com</dc:creator>
  <cp:lastModifiedBy>worshipmusickr@gmail.com</cp:lastModifiedBy>
  <cp:revision>13</cp:revision>
  <dcterms:created xsi:type="dcterms:W3CDTF">2019-02-01T05:27:05Z</dcterms:created>
  <dcterms:modified xsi:type="dcterms:W3CDTF">2019-03-07T07:31:45Z</dcterms:modified>
</cp:coreProperties>
</file>