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7" r:id="rId4"/>
    <p:sldId id="259" r:id="rId5"/>
    <p:sldId id="277" r:id="rId6"/>
    <p:sldId id="274" r:id="rId7"/>
    <p:sldId id="278" r:id="rId8"/>
    <p:sldId id="276" r:id="rId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1865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510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4010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8156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9182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3425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1673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5123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64677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2756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748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1319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7" y="193183"/>
            <a:ext cx="9148827" cy="646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143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7" y="193183"/>
            <a:ext cx="9148827" cy="646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622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7" y="193183"/>
            <a:ext cx="9148827" cy="646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084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7" y="193183"/>
            <a:ext cx="9144545" cy="6465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575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7" y="193183"/>
            <a:ext cx="9148827" cy="646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947620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7" y="193183"/>
            <a:ext cx="9144545" cy="6465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792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7" y="193183"/>
            <a:ext cx="9148827" cy="646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6056648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7" y="193183"/>
            <a:ext cx="9148827" cy="646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088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106</TotalTime>
  <Words>0</Words>
  <Application>Microsoft Office PowerPoint</Application>
  <PresentationFormat>화면 슬라이드 쇼(4:3)</PresentationFormat>
  <Paragraphs>0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3" baseType="lpstr">
      <vt:lpstr>맑은 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worshipmusickr@gmail.com</dc:creator>
  <cp:lastModifiedBy>worshipmusickr@gmail.com</cp:lastModifiedBy>
  <cp:revision>15</cp:revision>
  <dcterms:created xsi:type="dcterms:W3CDTF">2019-02-01T05:27:05Z</dcterms:created>
  <dcterms:modified xsi:type="dcterms:W3CDTF">2019-03-07T07:11:03Z</dcterms:modified>
</cp:coreProperties>
</file>