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74" r:id="rId6"/>
    <p:sldId id="276" r:id="rId7"/>
    <p:sldId id="277" r:id="rId8"/>
    <p:sldId id="278" r:id="rId9"/>
    <p:sldId id="279" r:id="rId10"/>
    <p:sldId id="266" r:id="rId11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8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1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15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42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6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7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3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1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0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0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105</TotalTime>
  <Words>0</Words>
  <Application>Microsoft Office PowerPoint</Application>
  <PresentationFormat>화면 슬라이드 쇼(4:3)</PresentationFormat>
  <Paragraphs>0</Paragraphs>
  <Slides>10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10</vt:i4>
      </vt:variant>
    </vt:vector>
  </HeadingPairs>
  <TitlesOfParts>
    <vt:vector size="15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14</cp:revision>
  <dcterms:created xsi:type="dcterms:W3CDTF">2019-02-01T05:27:05Z</dcterms:created>
  <dcterms:modified xsi:type="dcterms:W3CDTF">2019-03-07T07:43:50Z</dcterms:modified>
</cp:coreProperties>
</file>