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71" r:id="rId2"/>
    <p:sldId id="256" r:id="rId3"/>
    <p:sldId id="257" r:id="rId4"/>
    <p:sldId id="267" r:id="rId5"/>
    <p:sldId id="259" r:id="rId6"/>
    <p:sldId id="274" r:id="rId7"/>
    <p:sldId id="260" r:id="rId8"/>
    <p:sldId id="275" r:id="rId9"/>
    <p:sldId id="261" r:id="rId10"/>
    <p:sldId id="262" r:id="rId11"/>
    <p:sldId id="263" r:id="rId12"/>
    <p:sldId id="270" r:id="rId13"/>
    <p:sldId id="266" r:id="rId14"/>
  </p:sldIdLst>
  <p:sldSz cx="9144000" cy="6858000" type="screen4x3"/>
  <p:notesSz cx="6858000" cy="9144000"/>
  <p:defaultTextStyle>
    <a:defPPr>
      <a:defRPr lang="ko-KR"/>
    </a:defPPr>
    <a:lvl1pPr marL="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3" autoAdjust="0"/>
    <p:restoredTop sz="94660"/>
  </p:normalViewPr>
  <p:slideViewPr>
    <p:cSldViewPr snapToGrid="0">
      <p:cViewPr varScale="1">
        <p:scale>
          <a:sx n="74" d="100"/>
          <a:sy n="74" d="100"/>
        </p:scale>
        <p:origin x="1290" y="72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ko-KR" altLang="en-US" smtClean="0"/>
              <a:t>마스터 부제목 스타일 편집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12186593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2510860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63401016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068156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0491829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334259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219167397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72512370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864677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8275684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ko-KR" altLang="en-US" smtClean="0"/>
              <a:t>그림을 추가하려면 아이콘을 클릭하십시오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ko-KR" altLang="en-US" smtClean="0"/>
              <a:t>마스터 텍스트 스타일을 편집합니다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347480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 smtClean="0"/>
              <a:t>마스터 제목 스타일 편집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 smtClean="0"/>
              <a:t>마스터 텍스트 스타일을 편집합니다</a:t>
            </a:r>
          </a:p>
          <a:p>
            <a:pPr lvl="1"/>
            <a:r>
              <a:rPr lang="ko-KR" altLang="en-US" smtClean="0"/>
              <a:t>둘째 수준</a:t>
            </a:r>
          </a:p>
          <a:p>
            <a:pPr lvl="2"/>
            <a:r>
              <a:rPr lang="ko-KR" altLang="en-US" smtClean="0"/>
              <a:t>셋째 수준</a:t>
            </a:r>
          </a:p>
          <a:p>
            <a:pPr lvl="3"/>
            <a:r>
              <a:rPr lang="ko-KR" altLang="en-US" smtClean="0"/>
              <a:t>넷째 수준</a:t>
            </a:r>
          </a:p>
          <a:p>
            <a:pPr lvl="4"/>
            <a:r>
              <a:rPr lang="ko-KR" altLang="en-US" smtClean="0"/>
              <a:t>다섯째 수준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9781AD1-D880-4890-88A2-6D2C9B3ACAC8}" type="datetimeFigureOut">
              <a:rPr lang="ko-KR" altLang="en-US" smtClean="0"/>
              <a:t>2019-03-07</a:t>
            </a:fld>
            <a:endParaRPr lang="ko-KR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FFDF292-6912-4DA3-B1B7-300E3431E7E4}" type="slidenum">
              <a:rPr lang="ko-KR" altLang="en-US" smtClean="0"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15713192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xStyles>
    <p:titleStyle>
      <a:lvl1pPr algn="l" defTabSz="914400" rtl="0" eaLnBrk="1" latinLnBrk="1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1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1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1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1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1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4545" cy="6465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835173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8827" cy="646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9849014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4545" cy="6465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443479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4545" cy="6465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2632551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4545" cy="6465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8761119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4545" cy="6465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041431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8827" cy="646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116224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4545" cy="6465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6008480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8827" cy="646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655752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4545" cy="6465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6807922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그림 2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8827" cy="646822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46231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그림 3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4545" cy="6465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871226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그림 1"/>
          <p:cNvPicPr>
            <a:picLocks noChangeAspect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4827" y="193183"/>
            <a:ext cx="9144545" cy="64651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443194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테마">
  <a:themeElements>
    <a:clrScheme name="Office 테마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테마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테마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93</TotalTime>
  <Words>0</Words>
  <Application>Microsoft Office PowerPoint</Application>
  <PresentationFormat>화면 슬라이드 쇼(4:3)</PresentationFormat>
  <Paragraphs>0</Paragraphs>
  <Slides>13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4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13</vt:i4>
      </vt:variant>
    </vt:vector>
  </HeadingPairs>
  <TitlesOfParts>
    <vt:vector size="18" baseType="lpstr">
      <vt:lpstr>맑은 고딕</vt:lpstr>
      <vt:lpstr>Arial</vt:lpstr>
      <vt:lpstr>Calibri</vt:lpstr>
      <vt:lpstr>Calibri Light</vt:lpstr>
      <vt:lpstr>Office 테마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Company>Microsoft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프레젠테이션</dc:title>
  <dc:creator>worshipmusickr@gmail.com</dc:creator>
  <cp:lastModifiedBy>worshipmusickr@gmail.com</cp:lastModifiedBy>
  <cp:revision>12</cp:revision>
  <dcterms:created xsi:type="dcterms:W3CDTF">2019-02-01T05:27:05Z</dcterms:created>
  <dcterms:modified xsi:type="dcterms:W3CDTF">2019-03-07T06:34:54Z</dcterms:modified>
</cp:coreProperties>
</file>